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1"/>
    <p:restoredTop sz="94722"/>
  </p:normalViewPr>
  <p:slideViewPr>
    <p:cSldViewPr snapToGrid="0">
      <p:cViewPr varScale="1">
        <p:scale>
          <a:sx n="196" d="100"/>
          <a:sy n="196" d="100"/>
        </p:scale>
        <p:origin x="13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4516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627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438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7008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828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8108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59123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2710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555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8380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7583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22C6-22FC-574F-A148-1C0BC1D5D391}" type="datetimeFigureOut">
              <a:rPr kumimoji="1" lang="zh-CN" altLang="en-US" smtClean="0"/>
              <a:t>2025/1/22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906D1-7C6C-E243-83D9-9ECC736300A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0473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2993362-998D-59B0-D260-ED81ED8A2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747" y="0"/>
            <a:ext cx="660253" cy="71845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74C9A62-C5A6-AD35-B55D-4724B7905D84}"/>
              </a:ext>
            </a:extLst>
          </p:cNvPr>
          <p:cNvSpPr txBox="1"/>
          <p:nvPr/>
        </p:nvSpPr>
        <p:spPr>
          <a:xfrm>
            <a:off x="175098" y="718457"/>
            <a:ext cx="874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>
                <a:solidFill>
                  <a:srgbClr val="FF0000"/>
                </a:solidFill>
              </a:rPr>
              <a:t>此线框内区域放参评作品最具代表，可清晰展示参评作品的特点图（如全貌图</a:t>
            </a:r>
            <a:r>
              <a:rPr kumimoji="1" lang="en-US" altLang="zh-CN" dirty="0">
                <a:solidFill>
                  <a:srgbClr val="FF0000"/>
                </a:solidFill>
              </a:rPr>
              <a:t>1</a:t>
            </a:r>
            <a:r>
              <a:rPr kumimoji="1" lang="zh-CN" altLang="en-US" dirty="0">
                <a:solidFill>
                  <a:srgbClr val="FF0000"/>
                </a:solidFill>
              </a:rPr>
              <a:t>张，多张不同角度细节图）最终提交文件需删除本线框与提示文字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15C3E46-55C1-F74B-0A44-000EFB9672B2}"/>
              </a:ext>
            </a:extLst>
          </p:cNvPr>
          <p:cNvSpPr/>
          <p:nvPr/>
        </p:nvSpPr>
        <p:spPr>
          <a:xfrm>
            <a:off x="149157" y="667967"/>
            <a:ext cx="8819745" cy="3015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46E622-5FBA-24CA-50A7-8AD43F45E902}"/>
              </a:ext>
            </a:extLst>
          </p:cNvPr>
          <p:cNvSpPr txBox="1"/>
          <p:nvPr/>
        </p:nvSpPr>
        <p:spPr>
          <a:xfrm>
            <a:off x="77821" y="3734031"/>
            <a:ext cx="8891081" cy="530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000" dirty="0">
                <a:solidFill>
                  <a:srgbClr val="FF0000"/>
                </a:solidFill>
              </a:rPr>
              <a:t>作品描述</a:t>
            </a:r>
            <a:r>
              <a:rPr kumimoji="1" lang="zh-CN" altLang="en-US" sz="1000" dirty="0">
                <a:solidFill>
                  <a:srgbClr val="FF0000"/>
                </a:solidFill>
                <a:sym typeface="Wingdings" pitchFamily="2" charset="2"/>
              </a:rPr>
              <a:t>：（思源黑体，字号为</a:t>
            </a:r>
            <a:r>
              <a:rPr kumimoji="1" lang="en-US" altLang="zh-CN" sz="1000" dirty="0">
                <a:solidFill>
                  <a:srgbClr val="FF0000"/>
                </a:solidFill>
                <a:sym typeface="Wingdings" pitchFamily="2" charset="2"/>
              </a:rPr>
              <a:t>10</a:t>
            </a:r>
            <a:r>
              <a:rPr kumimoji="1" lang="zh-CN" altLang="en-US" sz="1000" dirty="0">
                <a:solidFill>
                  <a:srgbClr val="FF0000"/>
                </a:solidFill>
                <a:sym typeface="Wingdings" pitchFamily="2" charset="2"/>
              </a:rPr>
              <a:t>，简明扼要描述作品设计理念，必须突出作品特点，最具价值点，可从设计外观，特殊材料应用，可持续性，人体工学等方向描述。一件作品仅限一页展示篇幅一个</a:t>
            </a:r>
            <a:r>
              <a:rPr kumimoji="1" lang="en-US" altLang="zh-CN" sz="1000" dirty="0">
                <a:solidFill>
                  <a:srgbClr val="FF0000"/>
                </a:solidFill>
                <a:sym typeface="Wingdings" pitchFamily="2" charset="2"/>
              </a:rPr>
              <a:t>PDF</a:t>
            </a:r>
            <a:r>
              <a:rPr kumimoji="1" lang="zh-CN" altLang="en-US" sz="1000" dirty="0">
                <a:solidFill>
                  <a:srgbClr val="FF0000"/>
                </a:solidFill>
                <a:sym typeface="Wingdings" pitchFamily="2" charset="2"/>
              </a:rPr>
              <a:t>文件，</a:t>
            </a:r>
            <a:r>
              <a:rPr kumimoji="1" lang="zh-CN" altLang="en-US" sz="1000" dirty="0">
                <a:solidFill>
                  <a:srgbClr val="FF0000"/>
                </a:solidFill>
              </a:rPr>
              <a:t>最终提交文件需删除提示文字）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8921DE1-A6F0-441D-B8B6-8120DD0B71BE}"/>
              </a:ext>
            </a:extLst>
          </p:cNvPr>
          <p:cNvSpPr txBox="1"/>
          <p:nvPr/>
        </p:nvSpPr>
        <p:spPr>
          <a:xfrm>
            <a:off x="77821" y="173812"/>
            <a:ext cx="8405926" cy="320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100" dirty="0"/>
              <a:t>公司名：请直接填写                  展位号：请直接填写                        品牌名：请直接填写                作品名：请直接填写</a:t>
            </a:r>
            <a:endParaRPr kumimoji="1" lang="en-US" altLang="zh-CN" sz="11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72F6712A-CF9C-7A5B-40DB-63EB7B7D4A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53501"/>
            <a:ext cx="821987" cy="57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95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</TotalTime>
  <Words>134</Words>
  <Application>Microsoft Macintosh PowerPoint</Application>
  <PresentationFormat>全屏显示(16:9)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 user</dc:creator>
  <cp:lastModifiedBy>office user</cp:lastModifiedBy>
  <cp:revision>3</cp:revision>
  <dcterms:created xsi:type="dcterms:W3CDTF">2025-01-22T07:41:12Z</dcterms:created>
  <dcterms:modified xsi:type="dcterms:W3CDTF">2025-01-22T08:07:33Z</dcterms:modified>
</cp:coreProperties>
</file>